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2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N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9E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9" autoAdjust="0"/>
    <p:restoredTop sz="94660"/>
  </p:normalViewPr>
  <p:slideViewPr>
    <p:cSldViewPr snapToGrid="0">
      <p:cViewPr varScale="1">
        <p:scale>
          <a:sx n="77" d="100"/>
          <a:sy n="77" d="100"/>
        </p:scale>
        <p:origin x="72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400F-92FE-219D-7080-243DC5DA10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A0E882-79CB-7B9B-E7B9-D5EF67C4F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DCC993-F063-54DD-AB3B-676E28465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5F1FC-25A5-4D0A-A398-4B4A7A4F0E9E}" type="datetimeFigureOut">
              <a:rPr lang="en-NG" smtClean="0"/>
              <a:t>12/08/2023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D0C18-89E5-252B-8DC5-7DE81847D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082E6-1035-4668-68D6-4B4FF6F1E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2F017-D194-456A-9F97-EB22363E19BB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873979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A3EF-05F4-5387-67C0-E920F2DF4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BD5E2F-488E-1F74-8F81-2BF22C3A2D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98A62-CD03-8DCE-A2A8-507BE1E72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5F1FC-25A5-4D0A-A398-4B4A7A4F0E9E}" type="datetimeFigureOut">
              <a:rPr lang="en-NG" smtClean="0"/>
              <a:t>12/08/2023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0F5AE-2D29-4A76-599F-363357036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1E0A2-DBBA-8380-275E-3F53D2A02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2F017-D194-456A-9F97-EB22363E19BB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615700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5710E7-4D55-483C-F0F4-7393A570C1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3AD2AC-E3C3-76B1-04F8-E31508C6D7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6A7CC-AD8C-A575-DB21-E3C1543A2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5F1FC-25A5-4D0A-A398-4B4A7A4F0E9E}" type="datetimeFigureOut">
              <a:rPr lang="en-NG" smtClean="0"/>
              <a:t>12/08/2023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70223B-2581-A352-6F3D-F9FAFF72D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879FC-6970-0C17-9C3A-CCEDA97DA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2F017-D194-456A-9F97-EB22363E19BB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499142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C550E-79E7-1E36-8BD2-2F65B633A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DEFAD-7A43-80BF-7F97-640E8281D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CFD76-2EBA-4FF2-D6F6-2916A3FE0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5F1FC-25A5-4D0A-A398-4B4A7A4F0E9E}" type="datetimeFigureOut">
              <a:rPr lang="en-NG" smtClean="0"/>
              <a:t>12/08/2023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EC5CB-1355-0820-7955-9C139D356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6D760-5092-7A46-5EFB-DBD5AAC0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2F017-D194-456A-9F97-EB22363E19BB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325351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EFFB2-FCA9-2AEC-3667-89396C090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E7864-8C40-A8EF-F6BF-C1C8088CA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CD574-0EFD-0FE0-6953-17BCFC80F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5F1FC-25A5-4D0A-A398-4B4A7A4F0E9E}" type="datetimeFigureOut">
              <a:rPr lang="en-NG" smtClean="0"/>
              <a:t>12/08/2023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28E40-BDCB-0D00-24AF-DAC8C9327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8928D-160F-2043-D02A-12D149DB0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2F017-D194-456A-9F97-EB22363E19BB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309840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0312D-A7E1-149F-FC3D-88440B0BE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2CD9A-B9FA-F25C-2F06-A77FD0DE21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F9E557-5541-A329-C27B-CA506B9E5D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E0FA8F-CC90-D84C-DDB0-76C6966F6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5F1FC-25A5-4D0A-A398-4B4A7A4F0E9E}" type="datetimeFigureOut">
              <a:rPr lang="en-NG" smtClean="0"/>
              <a:t>12/08/2023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A45B3F-28E4-22CF-5C7C-7BFE93EC3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CB0209-A1E5-3FF3-377F-3027A80A2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2F017-D194-456A-9F97-EB22363E19BB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71562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A211-01D0-3CB4-D0A4-5095177F3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209AD7-7612-62F6-A76A-FC5E87956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91ED57-765A-3FF5-D7CE-F96D7ACA4C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D64C82-278C-BD23-2407-13F3E7E678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2159E8-BD72-695D-D8BB-305FAE38B9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32B6E-5F60-9DED-26FC-0FFEA1CF9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5F1FC-25A5-4D0A-A398-4B4A7A4F0E9E}" type="datetimeFigureOut">
              <a:rPr lang="en-NG" smtClean="0"/>
              <a:t>12/08/2023</a:t>
            </a:fld>
            <a:endParaRPr lang="en-N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E86472-EC0E-9CE6-B2CD-0C31ED21E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826B0B-2443-28C6-63F8-AC7A6942D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2F017-D194-456A-9F97-EB22363E19BB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966951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7D57D-8DDD-5DF1-18EB-67FE3ABCD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A6FC0F-D3C3-5C14-8942-EE51F8B4A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5F1FC-25A5-4D0A-A398-4B4A7A4F0E9E}" type="datetimeFigureOut">
              <a:rPr lang="en-NG" smtClean="0"/>
              <a:t>12/08/2023</a:t>
            </a:fld>
            <a:endParaRPr lang="en-N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8545B4-5822-45BD-1A89-476766C16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EB3C4-7494-EBDD-A97C-7388C057B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2F017-D194-456A-9F97-EB22363E19BB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4144597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CCB03-1F33-0497-7579-1B76ED277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5F1FC-25A5-4D0A-A398-4B4A7A4F0E9E}" type="datetimeFigureOut">
              <a:rPr lang="en-NG" smtClean="0"/>
              <a:t>12/08/2023</a:t>
            </a:fld>
            <a:endParaRPr lang="en-N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314E70-61A4-16D1-2610-356A3E08A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9D4D5D-09CB-13AB-7B03-FD155688F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2F017-D194-456A-9F97-EB22363E19BB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796570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1863E-5306-1620-BE9C-90522665C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00435-2ADB-EEA0-38EB-43F2059CE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054625-1D25-377D-651F-541B2157FA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A418E-7C3A-EDCD-A191-BFD66DA92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5F1FC-25A5-4D0A-A398-4B4A7A4F0E9E}" type="datetimeFigureOut">
              <a:rPr lang="en-NG" smtClean="0"/>
              <a:t>12/08/2023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8E42FA-6FC7-D507-07A5-330B4FA18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08664-25D2-EEB2-13FA-3DC41C82B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2F017-D194-456A-9F97-EB22363E19BB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952284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6D0AA-ED25-E9E7-F34A-CA5B8C614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51F53D-5C3D-154F-32BA-F33AC773A6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D6D32-B743-1107-8509-E761A5E177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56F795-B18F-64BC-D7F0-CF4BC690C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5F1FC-25A5-4D0A-A398-4B4A7A4F0E9E}" type="datetimeFigureOut">
              <a:rPr lang="en-NG" smtClean="0"/>
              <a:t>12/08/2023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5E5C3D-B480-37A8-C2D9-5945D52D0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7EED09-B1BC-1958-7787-C9B95A723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2F017-D194-456A-9F97-EB22363E19BB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295443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A97977-41B5-3F7A-D430-8986DB011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DD00DD-B8B8-B6E7-2F59-2AAB7615E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17332-73E5-9956-C5AF-7F16C9B67A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5F1FC-25A5-4D0A-A398-4B4A7A4F0E9E}" type="datetimeFigureOut">
              <a:rPr lang="en-NG" smtClean="0"/>
              <a:t>12/08/2023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F84BD-73BE-1B02-EF05-A6B47FF1B0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9A96A-DBD4-BBFE-FDE5-BF8D8B2ED5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2F017-D194-456A-9F97-EB22363E19BB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822585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svg"/><Relationship Id="rId3" Type="http://schemas.microsoft.com/office/2007/relationships/hdphoto" Target="../media/hdphoto3.wdp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svg"/><Relationship Id="rId5" Type="http://schemas.microsoft.com/office/2007/relationships/hdphoto" Target="../media/hdphoto4.wdp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microsoft.com/office/2007/relationships/hdphoto" Target="../media/hdphoto5.wdp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FDBA0E0D-4348-17A8-FBC9-1E3B14331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4" b="99838" l="4399" r="99165">
                        <a14:foregroundMark x1="49555" y1="13096" x2="49555" y2="13096"/>
                        <a14:foregroundMark x1="45713" y1="13339" x2="45713" y2="13339"/>
                        <a14:foregroundMark x1="52450" y1="13015" x2="62862" y2="15481"/>
                        <a14:foregroundMark x1="62862" y1="15481" x2="64699" y2="17017"/>
                        <a14:foregroundMark x1="36514" y1="26677" x2="36359" y2="27526"/>
                        <a14:foregroundMark x1="37088" y1="23535" x2="36610" y2="26152"/>
                        <a14:foregroundMark x1="37661" y1="20403" x2="37429" y2="21673"/>
                        <a14:foregroundMark x1="36813" y1="28649" x2="41258" y2="39652"/>
                        <a14:foregroundMark x1="36359" y1="27526" x2="36796" y2="28608"/>
                        <a14:foregroundMark x1="36245" y1="27162" x2="35858" y2="28375"/>
                        <a14:foregroundMark x1="39421" y1="17219" x2="36568" y2="26152"/>
                        <a14:foregroundMark x1="37242" y1="31828" x2="40813" y2="38561"/>
                        <a14:foregroundMark x1="40381" y1="16753" x2="36359" y2="21342"/>
                        <a14:foregroundMark x1="9744" y1="64794" x2="6347" y2="86217"/>
                        <a14:foregroundMark x1="5290" y1="69563" x2="4510" y2="76233"/>
                        <a14:foregroundMark x1="8185" y1="88238" x2="45434" y2="88884"/>
                        <a14:foregroundMark x1="45434" y1="88884" x2="46158" y2="89127"/>
                        <a14:foregroundMark x1="92873" y1="58448" x2="94265" y2="85449"/>
                        <a14:foregroundMark x1="99165" y1="75990" x2="99165" y2="75990"/>
                        <a14:foregroundMark x1="51225" y1="90461" x2="51225" y2="90461"/>
                        <a14:foregroundMark x1="76002" y1="90097" x2="84465" y2="89895"/>
                        <a14:foregroundMark x1="61915" y1="90542" x2="76058" y2="91754"/>
                        <a14:foregroundMark x1="76058" y1="91754" x2="66759" y2="94462"/>
                        <a14:foregroundMark x1="66759" y1="94462" x2="73441" y2="92563"/>
                        <a14:foregroundMark x1="81236" y1="95675" x2="81236" y2="95675"/>
                        <a14:foregroundMark x1="47717" y1="12652" x2="41004" y2="15601"/>
                        <a14:foregroundMark x1="47606" y1="12571" x2="40951" y2="15573"/>
                        <a14:foregroundMark x1="37472" y1="26516" x2="37806" y2="26839"/>
                        <a14:foregroundMark x1="19989" y1="99272" x2="26726" y2="99838"/>
                        <a14:backgroundMark x1="34855" y1="24333" x2="34688" y2="27405"/>
                        <a14:backgroundMark x1="38753" y1="16370" x2="37528" y2="17704"/>
                        <a14:backgroundMark x1="39198" y1="16128" x2="37305" y2="18513"/>
                        <a14:backgroundMark x1="39365" y1="16047" x2="39365" y2="16047"/>
                        <a14:backgroundMark x1="39644" y1="15926" x2="39644" y2="15926"/>
                        <a14:backgroundMark x1="39755" y1="15885" x2="39755" y2="15885"/>
                        <a14:backgroundMark x1="39644" y1="16209" x2="39644" y2="16209"/>
                        <a14:backgroundMark x1="35523" y1="22716" x2="35078" y2="25101"/>
                        <a14:backgroundMark x1="36247" y1="21544" x2="35969" y2="22878"/>
                        <a14:backgroundMark x1="35857" y1="21948" x2="35746" y2="23484"/>
                        <a14:backgroundMark x1="35635" y1="28779" x2="36303" y2="31932"/>
                        <a14:backgroundMark x1="35635" y1="28375" x2="35635" y2="28375"/>
                        <a14:backgroundMark x1="35523" y1="28779" x2="35468" y2="29426"/>
                        <a14:backgroundMark x1="36303" y1="26677" x2="36303" y2="26677"/>
                        <a14:backgroundMark x1="36247" y1="26152" x2="36247" y2="26152"/>
                        <a14:backgroundMark x1="36359" y1="26314" x2="36359" y2="26314"/>
                        <a14:backgroundMark x1="36080" y1="26960" x2="36080" y2="26960"/>
                        <a14:backgroundMark x1="35969" y1="27162" x2="35969" y2="27162"/>
                        <a14:backgroundMark x1="36359" y1="26880" x2="36359" y2="26880"/>
                        <a14:backgroundMark x1="36247" y1="27082" x2="36247" y2="27082"/>
                        <a14:backgroundMark x1="35969" y1="27203" x2="35857" y2="27284"/>
                        <a14:backgroundMark x1="36192" y1="21180" x2="36192" y2="21180"/>
                        <a14:backgroundMark x1="35969" y1="21948" x2="35969" y2="21948"/>
                        <a14:backgroundMark x1="36192" y1="21019" x2="35857" y2="21302"/>
                        <a14:backgroundMark x1="36470" y1="20372" x2="35913" y2="21625"/>
                        <a14:backgroundMark x1="37305" y1="18715" x2="35857" y2="21382"/>
                        <a14:backgroundMark x1="40479" y1="15319" x2="39365" y2="16209"/>
                        <a14:backgroundMark x1="36247" y1="21059" x2="36024" y2="21706"/>
                        <a14:backgroundMark x1="36359" y1="21140" x2="36247" y2="215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091" y="0"/>
            <a:ext cx="4977818" cy="6858000"/>
          </a:xfrm>
          <a:prstGeom prst="rect">
            <a:avLst/>
          </a:prstGeom>
          <a:ln>
            <a:noFill/>
          </a:ln>
          <a:effectLst>
            <a:outerShdw blurRad="50800" dist="50800" dir="10200000" algn="r" rotWithShape="0">
              <a:prstClr val="black">
                <a:alpha val="7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6990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shape&#10;&#10;Description automatically generated">
            <a:extLst>
              <a:ext uri="{FF2B5EF4-FFF2-40B4-BE49-F238E27FC236}">
                <a16:creationId xmlns:a16="http://schemas.microsoft.com/office/drawing/2014/main" id="{4C60E0C0-A32F-4EC4-DAA0-CDDC7921FB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67" b="96000" l="4167" r="93000">
                        <a14:foregroundMark x1="33167" y1="9167" x2="37833" y2="9167"/>
                        <a14:foregroundMark x1="48333" y1="6167" x2="48333" y2="6167"/>
                        <a14:foregroundMark x1="93000" y1="47333" x2="93000" y2="47333"/>
                        <a14:foregroundMark x1="51000" y1="92667" x2="51000" y2="92667"/>
                        <a14:foregroundMark x1="50500" y1="96000" x2="50500" y2="96000"/>
                        <a14:foregroundMark x1="7333" y1="51000" x2="7333" y2="51000"/>
                        <a14:foregroundMark x1="4167" y1="50000" x2="4167" y2="50000"/>
                        <a14:backgroundMark x1="39833" y1="7667" x2="39833" y2="7667"/>
                        <a14:backgroundMark x1="92500" y1="41167" x2="92500" y2="41167"/>
                        <a14:backgroundMark x1="50833" y1="96500" x2="50833" y2="9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257" y="83918"/>
            <a:ext cx="4192090" cy="4192090"/>
          </a:xfrm>
          <a:prstGeom prst="rect">
            <a:avLst/>
          </a:prstGeom>
        </p:spPr>
      </p:pic>
      <p:pic>
        <p:nvPicPr>
          <p:cNvPr id="5" name="Picture 4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FDBA0E0D-4348-17A8-FBC9-1E3B14331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4" b="99838" l="4399" r="99165">
                        <a14:foregroundMark x1="49555" y1="13096" x2="49555" y2="13096"/>
                        <a14:foregroundMark x1="45713" y1="13339" x2="45713" y2="13339"/>
                        <a14:foregroundMark x1="52450" y1="13015" x2="62862" y2="15481"/>
                        <a14:foregroundMark x1="62862" y1="15481" x2="64699" y2="17017"/>
                        <a14:foregroundMark x1="36514" y1="26677" x2="36359" y2="27526"/>
                        <a14:foregroundMark x1="37088" y1="23535" x2="36610" y2="26152"/>
                        <a14:foregroundMark x1="37661" y1="20403" x2="37429" y2="21673"/>
                        <a14:foregroundMark x1="36813" y1="28649" x2="41258" y2="39652"/>
                        <a14:foregroundMark x1="36359" y1="27526" x2="36796" y2="28608"/>
                        <a14:foregroundMark x1="36245" y1="27162" x2="35858" y2="28375"/>
                        <a14:foregroundMark x1="39421" y1="17219" x2="36568" y2="26152"/>
                        <a14:foregroundMark x1="37242" y1="31828" x2="40813" y2="38561"/>
                        <a14:foregroundMark x1="40381" y1="16753" x2="36359" y2="21342"/>
                        <a14:foregroundMark x1="9744" y1="64794" x2="6347" y2="86217"/>
                        <a14:foregroundMark x1="5290" y1="69563" x2="4510" y2="76233"/>
                        <a14:foregroundMark x1="8185" y1="88238" x2="45434" y2="88884"/>
                        <a14:foregroundMark x1="45434" y1="88884" x2="46158" y2="89127"/>
                        <a14:foregroundMark x1="92873" y1="58448" x2="94265" y2="85449"/>
                        <a14:foregroundMark x1="99165" y1="75990" x2="99165" y2="75990"/>
                        <a14:foregroundMark x1="51225" y1="90461" x2="51225" y2="90461"/>
                        <a14:foregroundMark x1="76002" y1="90097" x2="84465" y2="89895"/>
                        <a14:foregroundMark x1="61915" y1="90542" x2="76058" y2="91754"/>
                        <a14:foregroundMark x1="76058" y1="91754" x2="66759" y2="94462"/>
                        <a14:foregroundMark x1="66759" y1="94462" x2="73441" y2="92563"/>
                        <a14:foregroundMark x1="81236" y1="95675" x2="81236" y2="95675"/>
                        <a14:foregroundMark x1="47717" y1="12652" x2="41004" y2="15601"/>
                        <a14:foregroundMark x1="47606" y1="12571" x2="40951" y2="15573"/>
                        <a14:foregroundMark x1="37472" y1="26516" x2="37806" y2="26839"/>
                        <a14:foregroundMark x1="19989" y1="99272" x2="26726" y2="99838"/>
                        <a14:backgroundMark x1="34855" y1="24333" x2="34688" y2="27405"/>
                        <a14:backgroundMark x1="38753" y1="16370" x2="37528" y2="17704"/>
                        <a14:backgroundMark x1="39198" y1="16128" x2="37305" y2="18513"/>
                        <a14:backgroundMark x1="39365" y1="16047" x2="39365" y2="16047"/>
                        <a14:backgroundMark x1="39644" y1="15926" x2="39644" y2="15926"/>
                        <a14:backgroundMark x1="39755" y1="15885" x2="39755" y2="15885"/>
                        <a14:backgroundMark x1="39644" y1="16209" x2="39644" y2="16209"/>
                        <a14:backgroundMark x1="35523" y1="22716" x2="35078" y2="25101"/>
                        <a14:backgroundMark x1="36247" y1="21544" x2="35969" y2="22878"/>
                        <a14:backgroundMark x1="35857" y1="21948" x2="35746" y2="23484"/>
                        <a14:backgroundMark x1="35635" y1="28779" x2="36303" y2="31932"/>
                        <a14:backgroundMark x1="35635" y1="28375" x2="35635" y2="28375"/>
                        <a14:backgroundMark x1="35523" y1="28779" x2="35468" y2="29426"/>
                        <a14:backgroundMark x1="36303" y1="26677" x2="36303" y2="26677"/>
                        <a14:backgroundMark x1="36247" y1="26152" x2="36247" y2="26152"/>
                        <a14:backgroundMark x1="36359" y1="26314" x2="36359" y2="26314"/>
                        <a14:backgroundMark x1="36080" y1="26960" x2="36080" y2="26960"/>
                        <a14:backgroundMark x1="35969" y1="27162" x2="35969" y2="27162"/>
                        <a14:backgroundMark x1="36359" y1="26880" x2="36359" y2="26880"/>
                        <a14:backgroundMark x1="36247" y1="27082" x2="36247" y2="27082"/>
                        <a14:backgroundMark x1="35969" y1="27203" x2="35857" y2="27284"/>
                        <a14:backgroundMark x1="36192" y1="21180" x2="36192" y2="21180"/>
                        <a14:backgroundMark x1="35969" y1="21948" x2="35969" y2="21948"/>
                        <a14:backgroundMark x1="36192" y1="21019" x2="35857" y2="21302"/>
                        <a14:backgroundMark x1="36470" y1="20372" x2="35913" y2="21625"/>
                        <a14:backgroundMark x1="37305" y1="18715" x2="35857" y2="21382"/>
                        <a14:backgroundMark x1="40479" y1="15319" x2="39365" y2="16209"/>
                        <a14:backgroundMark x1="36247" y1="21059" x2="36024" y2="21706"/>
                        <a14:backgroundMark x1="36359" y1="21140" x2="36247" y2="215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091" y="0"/>
            <a:ext cx="4977818" cy="6858000"/>
          </a:xfrm>
          <a:prstGeom prst="rect">
            <a:avLst/>
          </a:prstGeom>
          <a:ln>
            <a:noFill/>
          </a:ln>
          <a:effectLst>
            <a:outerShdw blurRad="50800" dist="50800" dir="10200000" algn="r" rotWithShape="0">
              <a:prstClr val="black">
                <a:alpha val="7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7236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810ABEEC-207B-E112-6619-B434645DF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67" b="96000" l="4167" r="93000">
                        <a14:foregroundMark x1="33167" y1="9167" x2="37833" y2="9167"/>
                        <a14:foregroundMark x1="48333" y1="6167" x2="48333" y2="6167"/>
                        <a14:foregroundMark x1="93000" y1="47333" x2="93000" y2="47333"/>
                        <a14:foregroundMark x1="51000" y1="92667" x2="51000" y2="92667"/>
                        <a14:foregroundMark x1="50500" y1="96000" x2="50500" y2="96000"/>
                        <a14:foregroundMark x1="7333" y1="51000" x2="7333" y2="51000"/>
                        <a14:foregroundMark x1="4167" y1="50000" x2="4167" y2="50000"/>
                        <a14:backgroundMark x1="39833" y1="7667" x2="39833" y2="7667"/>
                        <a14:backgroundMark x1="92500" y1="41167" x2="92500" y2="41167"/>
                        <a14:backgroundMark x1="50833" y1="96500" x2="50833" y2="9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857" y="571857"/>
            <a:ext cx="5714286" cy="5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47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1AF9EFF0-0E5F-A4FC-3F40-D53F3A8FF8CA}"/>
              </a:ext>
            </a:extLst>
          </p:cNvPr>
          <p:cNvGrpSpPr/>
          <p:nvPr/>
        </p:nvGrpSpPr>
        <p:grpSpPr>
          <a:xfrm>
            <a:off x="1438955" y="765110"/>
            <a:ext cx="8926187" cy="2509935"/>
            <a:chOff x="1438955" y="765110"/>
            <a:chExt cx="8926187" cy="250993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F9094E3-A90E-300A-7FA0-2B7C1A2459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709" b="89968" l="1842" r="89816">
                          <a14:foregroundMark x1="17985" y1="28803" x2="12351" y2="58252"/>
                          <a14:foregroundMark x1="12351" y1="58252" x2="11593" y2="77670"/>
                          <a14:foregroundMark x1="11593" y1="77670" x2="10401" y2="86408"/>
                          <a14:foregroundMark x1="4767" y1="56634" x2="14843" y2="57605"/>
                          <a14:foregroundMark x1="14843" y1="57605" x2="30661" y2="54369"/>
                          <a14:foregroundMark x1="37486" y1="36893" x2="37161" y2="50485"/>
                          <a14:foregroundMark x1="16143" y1="23301" x2="15276" y2="41748"/>
                          <a14:foregroundMark x1="14301" y1="13916" x2="14301" y2="13916"/>
                          <a14:foregroundMark x1="1842" y1="54693" x2="1842" y2="54693"/>
                          <a14:foregroundMark x1="1950" y1="45955" x2="1950" y2="45955"/>
                          <a14:foregroundMark x1="1842" y1="65696" x2="1842" y2="65696"/>
                          <a14:foregroundMark x1="9751" y1="46926" x2="9751" y2="46926"/>
                          <a14:foregroundMark x1="10834" y1="43366" x2="9426" y2="51780"/>
                          <a14:foregroundMark x1="10184" y1="40777" x2="9642" y2="48867"/>
                          <a14:foregroundMark x1="37920" y1="60194" x2="37920" y2="60194"/>
                          <a14:foregroundMark x1="38678" y1="62136" x2="38678" y2="63754"/>
                          <a14:foregroundMark x1="19177" y1="14887" x2="19177" y2="14887"/>
                          <a14:foregroundMark x1="19718" y1="14887" x2="24269" y2="21683"/>
                          <a14:foregroundMark x1="20693" y1="15858" x2="24269" y2="22330"/>
                        </a14:backgroundRemoval>
                      </a14:imgEffect>
                    </a14:imgLayer>
                  </a14:imgProps>
                </a:ext>
              </a:extLst>
            </a:blip>
            <a:srcRect t="9491" r="58102" b="5231"/>
            <a:stretch/>
          </p:blipFill>
          <p:spPr>
            <a:xfrm>
              <a:off x="1438955" y="765110"/>
              <a:ext cx="3683551" cy="250993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258D084-686A-7D9C-A4EE-BAF67CE30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290" b="88525" l="3947" r="97932">
                          <a14:foregroundMark x1="7143" y1="21858" x2="5639" y2="53005"/>
                          <a14:foregroundMark x1="94804" y1="70627" x2="94737" y2="75956"/>
                          <a14:foregroundMark x1="94857" y1="66364" x2="94849" y2="66967"/>
                          <a14:foregroundMark x1="95113" y1="45902" x2="94969" y2="57356"/>
                          <a14:foregroundMark x1="94737" y1="75956" x2="94737" y2="75956"/>
                          <a14:foregroundMark x1="98120" y1="39344" x2="98120" y2="39344"/>
                          <a14:foregroundMark x1="4699" y1="25683" x2="3947" y2="55738"/>
                          <a14:backgroundMark x1="94737" y1="60656" x2="94737" y2="60656"/>
                          <a14:backgroundMark x1="95677" y1="59563" x2="95865" y2="66120"/>
                          <a14:backgroundMark x1="95489" y1="57923" x2="95489" y2="65574"/>
                          <a14:backgroundMark x1="95677" y1="57923" x2="95677" y2="57923"/>
                          <a14:backgroundMark x1="95489" y1="57923" x2="95489" y2="57923"/>
                          <a14:backgroundMark x1="95113" y1="57923" x2="95113" y2="57923"/>
                          <a14:backgroundMark x1="95113" y1="66120" x2="95865" y2="67213"/>
                          <a14:backgroundMark x1="95113" y1="58470" x2="95677" y2="59016"/>
                          <a14:backgroundMark x1="94925" y1="66667" x2="95301" y2="67760"/>
                          <a14:backgroundMark x1="95301" y1="57923" x2="94925" y2="595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383463">
              <a:off x="5297842" y="1085850"/>
              <a:ext cx="5067300" cy="17430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7400DFE-7722-35FC-19CC-83864D9378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98571" y="1632857"/>
              <a:ext cx="559837" cy="32453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E2AB329-4E0B-8554-3406-E173BB1FB2AD}"/>
                </a:ext>
              </a:extLst>
            </p:cNvPr>
            <p:cNvCxnSpPr>
              <a:cxnSpLocks/>
            </p:cNvCxnSpPr>
            <p:nvPr/>
          </p:nvCxnSpPr>
          <p:spPr>
            <a:xfrm>
              <a:off x="4898571" y="1957387"/>
              <a:ext cx="559837" cy="38702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8" name="Picture 17" descr="A black and grey logo&#10;&#10;Description automatically generated">
              <a:extLst>
                <a:ext uri="{FF2B5EF4-FFF2-40B4-BE49-F238E27FC236}">
                  <a16:creationId xmlns:a16="http://schemas.microsoft.com/office/drawing/2014/main" id="{83A5ED9B-CD55-B8FD-5101-7D3B5EAEB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660716"/>
              <a:ext cx="3516885" cy="492159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F7DD5665-9521-8E46-88A8-0EFB66CAA2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592" y="2995854"/>
            <a:ext cx="9565453" cy="3097036"/>
          </a:xfrm>
          <a:prstGeom prst="rect">
            <a:avLst/>
          </a:prstGeom>
        </p:spPr>
      </p:pic>
      <p:pic>
        <p:nvPicPr>
          <p:cNvPr id="28" name="Picture 27" descr="A group of laptops around a globe&#10;&#10;Description automatically generated">
            <a:extLst>
              <a:ext uri="{FF2B5EF4-FFF2-40B4-BE49-F238E27FC236}">
                <a16:creationId xmlns:a16="http://schemas.microsoft.com/office/drawing/2014/main" id="{0D4A6B5F-1DD1-E66F-8CFB-AD5EDDA3F88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031" b="89974" l="9961" r="89844">
                        <a14:foregroundMark x1="18945" y1="65365" x2="16309" y2="66016"/>
                        <a14:foregroundMark x1="17188" y1="73307" x2="18750" y2="76563"/>
                        <a14:foregroundMark x1="83984" y1="73958" x2="83398" y2="75651"/>
                        <a14:foregroundMark x1="83496" y1="64844" x2="83984" y2="66797"/>
                        <a14:foregroundMark x1="77637" y1="59896" x2="76367" y2="59635"/>
                        <a14:foregroundMark x1="35449" y1="72526" x2="34863" y2="79557"/>
                        <a14:foregroundMark x1="34863" y1="79557" x2="34961" y2="79948"/>
                        <a14:foregroundMark x1="31641" y1="77865" x2="29102" y2="79948"/>
                        <a14:foregroundMark x1="51270" y1="72656" x2="51172" y2="81771"/>
                        <a14:foregroundMark x1="51172" y1="81771" x2="54395" y2="82682"/>
                        <a14:foregroundMark x1="47852" y1="82943" x2="57031" y2="84375"/>
                        <a14:foregroundMark x1="66113" y1="73438" x2="70313" y2="80859"/>
                        <a14:foregroundMark x1="70313" y1="80859" x2="70801" y2="72526"/>
                        <a14:foregroundMark x1="70801" y1="72526" x2="65723" y2="70833"/>
                        <a14:foregroundMark x1="65723" y1="70833" x2="65625" y2="70964"/>
                        <a14:foregroundMark x1="72949" y1="79036" x2="75293" y2="80078"/>
                        <a14:foregroundMark x1="59863" y1="61979" x2="54395" y2="63672"/>
                        <a14:foregroundMark x1="53418" y1="9115" x2="45215" y2="8854"/>
                        <a14:foregroundMark x1="45313" y1="7813" x2="43164" y2="8854"/>
                        <a14:foregroundMark x1="55957" y1="8203" x2="58008" y2="9766"/>
                        <a14:foregroundMark x1="51660" y1="7031" x2="46484" y2="8073"/>
                        <a14:foregroundMark x1="41211" y1="64063" x2="41211" y2="64063"/>
                        <a14:foregroundMark x1="40723" y1="63802" x2="40723" y2="63802"/>
                        <a14:foregroundMark x1="24902" y1="58984" x2="22754" y2="60677"/>
                        <a14:backgroundMark x1="28320" y1="65755" x2="36035" y2="64974"/>
                        <a14:backgroundMark x1="36035" y1="64974" x2="43457" y2="68620"/>
                        <a14:backgroundMark x1="64160" y1="64453" x2="61230" y2="72135"/>
                        <a14:backgroundMark x1="61230" y1="72135" x2="61230" y2="73177"/>
                        <a14:backgroundMark x1="56543" y1="67318" x2="51758" y2="678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33" t="4722" r="13352" b="11975"/>
          <a:stretch/>
        </p:blipFill>
        <p:spPr>
          <a:xfrm>
            <a:off x="2791317" y="368790"/>
            <a:ext cx="4913378" cy="4175582"/>
          </a:xfrm>
          <a:prstGeom prst="rect">
            <a:avLst/>
          </a:prstGeom>
          <a:ln>
            <a:noFill/>
          </a:ln>
          <a:effectLst>
            <a:outerShdw blurRad="292100" dist="3175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Graphic 29" descr="Handshake with solid fill">
            <a:extLst>
              <a:ext uri="{FF2B5EF4-FFF2-40B4-BE49-F238E27FC236}">
                <a16:creationId xmlns:a16="http://schemas.microsoft.com/office/drawing/2014/main" id="{FCC7305D-D602-7C19-4F18-85DDC2DC40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0343" y="2995854"/>
            <a:ext cx="914400" cy="914400"/>
          </a:xfrm>
          <a:prstGeom prst="rect">
            <a:avLst/>
          </a:prstGeom>
        </p:spPr>
      </p:pic>
      <p:pic>
        <p:nvPicPr>
          <p:cNvPr id="32" name="Graphic 31" descr="Monitor with solid fill">
            <a:extLst>
              <a:ext uri="{FF2B5EF4-FFF2-40B4-BE49-F238E27FC236}">
                <a16:creationId xmlns:a16="http://schemas.microsoft.com/office/drawing/2014/main" id="{5B172E93-B539-0829-B8FD-7CCE948C33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7152" y="1495165"/>
            <a:ext cx="914400" cy="914400"/>
          </a:xfrm>
          <a:prstGeom prst="rect">
            <a:avLst/>
          </a:prstGeom>
        </p:spPr>
      </p:pic>
      <p:pic>
        <p:nvPicPr>
          <p:cNvPr id="34" name="Graphic 33" descr="Group brainstorm with solid fill">
            <a:extLst>
              <a:ext uri="{FF2B5EF4-FFF2-40B4-BE49-F238E27FC236}">
                <a16:creationId xmlns:a16="http://schemas.microsoft.com/office/drawing/2014/main" id="{DA62D690-1A1C-2041-6E09-9246552A11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1805" y="2550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89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B852E4-CF83-A461-5AFE-D2BCB8753B83}"/>
              </a:ext>
            </a:extLst>
          </p:cNvPr>
          <p:cNvGrpSpPr/>
          <p:nvPr/>
        </p:nvGrpSpPr>
        <p:grpSpPr>
          <a:xfrm>
            <a:off x="3769566" y="1334278"/>
            <a:ext cx="6433672" cy="3648269"/>
            <a:chOff x="3769566" y="1334278"/>
            <a:chExt cx="6433672" cy="3648269"/>
          </a:xfrm>
          <a:effectLst/>
        </p:grpSpPr>
        <p:pic>
          <p:nvPicPr>
            <p:cNvPr id="4" name="Picture 3" descr="Logo, company name&#10;&#10;Description automatically generated">
              <a:extLst>
                <a:ext uri="{FF2B5EF4-FFF2-40B4-BE49-F238E27FC236}">
                  <a16:creationId xmlns:a16="http://schemas.microsoft.com/office/drawing/2014/main" id="{736ADDFA-79AA-44DA-83FD-8ED7F09D62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29950" y1="34000" x2="29950" y2="34000"/>
                          <a14:foregroundMark x1="31200" y1="32800" x2="28750" y2="34300"/>
                          <a14:foregroundMark x1="33350" y1="32100" x2="29000" y2="337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77" t="19456" r="26508" b="27347"/>
            <a:stretch/>
          </p:blipFill>
          <p:spPr>
            <a:xfrm>
              <a:off x="3769566" y="1334278"/>
              <a:ext cx="3937519" cy="3648269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8ADC4C7-534A-106F-C5A4-C0F292FD9AF0}"/>
                </a:ext>
              </a:extLst>
            </p:cNvPr>
            <p:cNvSpPr txBox="1"/>
            <p:nvPr/>
          </p:nvSpPr>
          <p:spPr>
            <a:xfrm>
              <a:off x="5210931" y="2497976"/>
              <a:ext cx="4992307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b="1" dirty="0">
                  <a:solidFill>
                    <a:srgbClr val="5F9EA0"/>
                  </a:solidFill>
                  <a:latin typeface="Rastanty Cortez" panose="02000506000000020003" pitchFamily="2" charset="0"/>
                  <a:cs typeface="Dreaming Outloud Script Pro" panose="03050502040304050704" pitchFamily="66" charset="0"/>
                </a:rPr>
                <a:t>Bolaji’s Hub</a:t>
              </a:r>
              <a:endParaRPr lang="en-NG" sz="11500" b="1" dirty="0">
                <a:solidFill>
                  <a:srgbClr val="5F9EA0"/>
                </a:solidFill>
                <a:latin typeface="Rastanty Cortez" panose="02000506000000020003" pitchFamily="2" charset="0"/>
                <a:cs typeface="Dreaming Outloud Script Pro" panose="030505020403040507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0523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C502698-88E9-FEC6-7D03-5A37CCCD603F}"/>
              </a:ext>
            </a:extLst>
          </p:cNvPr>
          <p:cNvGrpSpPr/>
          <p:nvPr/>
        </p:nvGrpSpPr>
        <p:grpSpPr>
          <a:xfrm>
            <a:off x="205272" y="1031269"/>
            <a:ext cx="11781456" cy="2984081"/>
            <a:chOff x="205272" y="1031269"/>
            <a:chExt cx="11781456" cy="298408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8B852E4-CF83-A461-5AFE-D2BCB8753B83}"/>
                </a:ext>
              </a:extLst>
            </p:cNvPr>
            <p:cNvGrpSpPr/>
            <p:nvPr/>
          </p:nvGrpSpPr>
          <p:grpSpPr>
            <a:xfrm>
              <a:off x="205272" y="1031269"/>
              <a:ext cx="10618238" cy="2984081"/>
              <a:chOff x="3769566" y="1334278"/>
              <a:chExt cx="12981615" cy="3648269"/>
            </a:xfrm>
            <a:effectLst/>
          </p:grpSpPr>
          <p:pic>
            <p:nvPicPr>
              <p:cNvPr id="4" name="Picture 3" descr="Logo, company name&#10;&#10;Description automatically generated">
                <a:extLst>
                  <a:ext uri="{FF2B5EF4-FFF2-40B4-BE49-F238E27FC236}">
                    <a16:creationId xmlns:a16="http://schemas.microsoft.com/office/drawing/2014/main" id="{736ADDFA-79AA-44DA-83FD-8ED7F09D62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29950" y1="34000" x2="29950" y2="34000"/>
                            <a14:foregroundMark x1="31200" y1="32800" x2="28750" y2="34300"/>
                            <a14:foregroundMark x1="33350" y1="32100" x2="29000" y2="3375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077" t="19456" r="26508" b="27347"/>
              <a:stretch/>
            </p:blipFill>
            <p:spPr>
              <a:xfrm>
                <a:off x="3769566" y="1334278"/>
                <a:ext cx="3937519" cy="3648269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ADC4C7-534A-106F-C5A4-C0F292FD9AF0}"/>
                  </a:ext>
                </a:extLst>
              </p:cNvPr>
              <p:cNvSpPr txBox="1"/>
              <p:nvPr/>
            </p:nvSpPr>
            <p:spPr>
              <a:xfrm>
                <a:off x="5610188" y="2383902"/>
                <a:ext cx="11140993" cy="2182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0" b="1" dirty="0">
                    <a:solidFill>
                      <a:schemeClr val="accent2">
                        <a:lumMod val="50000"/>
                      </a:schemeClr>
                    </a:solidFill>
                    <a:latin typeface="Rastanty Cortez" panose="02000506000000020003" pitchFamily="2" charset="0"/>
                    <a:cs typeface="Dreaming Outloud Script Pro" panose="03050502040304050704" pitchFamily="66" charset="0"/>
                  </a:rPr>
                  <a:t>Bolaji’s</a:t>
                </a:r>
                <a:r>
                  <a:rPr lang="en-US" sz="11000" b="1" dirty="0">
                    <a:solidFill>
                      <a:schemeClr val="bg2">
                        <a:lumMod val="25000"/>
                      </a:schemeClr>
                    </a:solidFill>
                    <a:latin typeface="Rastanty Cortez" panose="02000506000000020003" pitchFamily="2" charset="0"/>
                    <a:cs typeface="Dreaming Outloud Script Pro" panose="03050502040304050704" pitchFamily="66" charset="0"/>
                  </a:rPr>
                  <a:t> eCommerce </a:t>
                </a:r>
                <a:r>
                  <a:rPr lang="en-US" sz="11000" b="1" dirty="0">
                    <a:solidFill>
                      <a:schemeClr val="accent2">
                        <a:lumMod val="50000"/>
                      </a:schemeClr>
                    </a:solidFill>
                    <a:latin typeface="Rastanty Cortez" panose="02000506000000020003" pitchFamily="2" charset="0"/>
                    <a:cs typeface="Dreaming Outloud Script Pro" panose="03050502040304050704" pitchFamily="66" charset="0"/>
                  </a:rPr>
                  <a:t>Hub</a:t>
                </a:r>
                <a:endParaRPr lang="en-NG" sz="11000" b="1" dirty="0">
                  <a:solidFill>
                    <a:schemeClr val="accent2">
                      <a:lumMod val="50000"/>
                    </a:schemeClr>
                  </a:solidFill>
                  <a:latin typeface="Rastanty Cortez" panose="02000506000000020003" pitchFamily="2" charset="0"/>
                  <a:cs typeface="Dreaming Outloud Script Pro" panose="03050502040304050704" pitchFamily="66" charset="0"/>
                </a:endParaRPr>
              </a:p>
            </p:txBody>
          </p:sp>
        </p:grpSp>
        <p:pic>
          <p:nvPicPr>
            <p:cNvPr id="7" name="Picture 6" descr="A cartoon of a person running with a blue shopping cart&#10;&#10;Description automatically generated with medium confidence">
              <a:extLst>
                <a:ext uri="{FF2B5EF4-FFF2-40B4-BE49-F238E27FC236}">
                  <a16:creationId xmlns:a16="http://schemas.microsoft.com/office/drawing/2014/main" id="{1EC82F2B-9AFA-9E20-FB6A-E3F12A0AD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6317" y="1954440"/>
              <a:ext cx="1860411" cy="16558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4235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leanPNG - HD png images and illustrations. Free unlimited download. -  CleanPNG / KissPNG">
            <a:extLst>
              <a:ext uri="{FF2B5EF4-FFF2-40B4-BE49-F238E27FC236}">
                <a16:creationId xmlns:a16="http://schemas.microsoft.com/office/drawing/2014/main" id="{D0AE643B-A8D7-89AC-8003-1EBC1CAD3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225" y="735611"/>
            <a:ext cx="58483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F5BB605-393B-50DD-BF59-F8B03BC45A8D}"/>
              </a:ext>
            </a:extLst>
          </p:cNvPr>
          <p:cNvGrpSpPr/>
          <p:nvPr/>
        </p:nvGrpSpPr>
        <p:grpSpPr>
          <a:xfrm>
            <a:off x="1203325" y="2501510"/>
            <a:ext cx="5908674" cy="1371990"/>
            <a:chOff x="1406525" y="4015350"/>
            <a:chExt cx="5908674" cy="1371990"/>
          </a:xfrm>
        </p:grpSpPr>
        <p:pic>
          <p:nvPicPr>
            <p:cNvPr id="2" name="Picture 2" descr="CleanPNG - HD png images and illustrations. Free unlimited download. -  CleanPNG / KissPNG">
              <a:extLst>
                <a:ext uri="{FF2B5EF4-FFF2-40B4-BE49-F238E27FC236}">
                  <a16:creationId xmlns:a16="http://schemas.microsoft.com/office/drawing/2014/main" id="{A0A27AAA-8B25-A91B-28CA-EFE7F8D979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82486" b="-1437"/>
            <a:stretch/>
          </p:blipFill>
          <p:spPr bwMode="auto">
            <a:xfrm>
              <a:off x="1406525" y="4015350"/>
              <a:ext cx="1024255" cy="1371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B76835D-FB50-F629-7152-588A849F5125}"/>
                </a:ext>
              </a:extLst>
            </p:cNvPr>
            <p:cNvSpPr txBox="1"/>
            <p:nvPr/>
          </p:nvSpPr>
          <p:spPr>
            <a:xfrm>
              <a:off x="2373344" y="4101180"/>
              <a:ext cx="494185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dirty="0">
                  <a:solidFill>
                    <a:schemeClr val="accent6"/>
                  </a:solidFill>
                  <a:latin typeface="Agency FB" panose="020B0503020202020204" pitchFamily="34" charset="0"/>
                </a:rPr>
                <a:t>CLEAN</a:t>
              </a:r>
              <a:r>
                <a:rPr lang="en-US" sz="7200" dirty="0">
                  <a:solidFill>
                    <a:schemeClr val="accent2">
                      <a:lumMod val="50000"/>
                    </a:schemeClr>
                  </a:solidFill>
                  <a:latin typeface="Agency FB" panose="020B0503020202020204" pitchFamily="34" charset="0"/>
                </a:rPr>
                <a:t> IT</a:t>
              </a:r>
              <a:r>
                <a:rPr lang="en-US" sz="7200" dirty="0">
                  <a:latin typeface="Agency FB" panose="020B0503020202020204" pitchFamily="34" charset="0"/>
                </a:rPr>
                <a:t> </a:t>
              </a:r>
              <a:r>
                <a:rPr lang="en-US" sz="7200" dirty="0">
                  <a:solidFill>
                    <a:schemeClr val="accent6"/>
                  </a:solidFill>
                  <a:latin typeface="Agency FB" panose="020B0503020202020204" pitchFamily="34" charset="0"/>
                </a:rPr>
                <a:t>RIGHT</a:t>
              </a:r>
              <a:endParaRPr lang="en-NG" sz="7200" dirty="0">
                <a:solidFill>
                  <a:schemeClr val="accent6"/>
                </a:solidFill>
                <a:latin typeface="Agency FB" panose="020B0503020202020204" pitchFamily="34" charset="0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1370844-2C10-F87C-630E-C3C2E7284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327" y="3873499"/>
            <a:ext cx="5925826" cy="192650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C7824BF-A9E5-B9A9-A7AA-CE1E68E092C8}"/>
              </a:ext>
            </a:extLst>
          </p:cNvPr>
          <p:cNvGrpSpPr/>
          <p:nvPr/>
        </p:nvGrpSpPr>
        <p:grpSpPr>
          <a:xfrm>
            <a:off x="8492204" y="520353"/>
            <a:ext cx="2977518" cy="2667000"/>
            <a:chOff x="7717155" y="2169750"/>
            <a:chExt cx="2977518" cy="26670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86F17BB-D1A8-2EE2-3D40-21F996362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17155" y="2169750"/>
              <a:ext cx="2971800" cy="2667000"/>
            </a:xfrm>
            <a:prstGeom prst="rect">
              <a:avLst/>
            </a:prstGeom>
          </p:spPr>
        </p:pic>
        <p:pic>
          <p:nvPicPr>
            <p:cNvPr id="5" name="Picture 4" descr="A picture containing clothing, person, head covering, human face&#10;&#10;Description automatically generated">
              <a:extLst>
                <a:ext uri="{FF2B5EF4-FFF2-40B4-BE49-F238E27FC236}">
                  <a16:creationId xmlns:a16="http://schemas.microsoft.com/office/drawing/2014/main" id="{3D814D1B-13E4-CED1-B81B-E2D1B8C52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00" b="97143" l="2885" r="94872">
                          <a14:foregroundMark x1="40385" y1="9286" x2="15705" y2="54643"/>
                          <a14:foregroundMark x1="15705" y1="54643" x2="8654" y2="85000"/>
                          <a14:foregroundMark x1="56410" y1="9286" x2="80128" y2="25000"/>
                          <a14:foregroundMark x1="80128" y1="25000" x2="91346" y2="91071"/>
                          <a14:foregroundMark x1="5769" y1="92143" x2="63141" y2="96429"/>
                          <a14:foregroundMark x1="63141" y1="96429" x2="87179" y2="95357"/>
                          <a14:foregroundMark x1="87179" y1="95357" x2="93269" y2="96429"/>
                          <a14:foregroundMark x1="94872" y1="91786" x2="95192" y2="96429"/>
                          <a14:foregroundMark x1="60577" y1="6071" x2="40064" y2="7857"/>
                          <a14:foregroundMark x1="40064" y1="7857" x2="25641" y2="20714"/>
                          <a14:foregroundMark x1="25641" y1="20714" x2="20513" y2="32143"/>
                          <a14:foregroundMark x1="51923" y1="2857" x2="56731" y2="2857"/>
                          <a14:foregroundMark x1="4167" y1="75714" x2="20833" y2="97143"/>
                          <a14:foregroundMark x1="3205" y1="81429" x2="2885" y2="9571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2873" y="2169750"/>
              <a:ext cx="2971800" cy="26670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66B9AE1-4F62-03BE-F1B3-9A9452E53666}"/>
              </a:ext>
            </a:extLst>
          </p:cNvPr>
          <p:cNvGrpSpPr/>
          <p:nvPr/>
        </p:nvGrpSpPr>
        <p:grpSpPr>
          <a:xfrm>
            <a:off x="8569680" y="3566715"/>
            <a:ext cx="2976649" cy="2671768"/>
            <a:chOff x="8569680" y="3566715"/>
            <a:chExt cx="2976649" cy="267176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CE73DB5-9248-6989-8025-C0DDDF669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69680" y="3566715"/>
              <a:ext cx="2976649" cy="2671768"/>
            </a:xfrm>
            <a:prstGeom prst="rect">
              <a:avLst/>
            </a:prstGeom>
          </p:spPr>
        </p:pic>
        <p:pic>
          <p:nvPicPr>
            <p:cNvPr id="28" name="Picture 27" descr="A picture containing clothing, person, head covering, human face&#10;&#10;Description automatically generated">
              <a:extLst>
                <a:ext uri="{FF2B5EF4-FFF2-40B4-BE49-F238E27FC236}">
                  <a16:creationId xmlns:a16="http://schemas.microsoft.com/office/drawing/2014/main" id="{116ACD3A-6A35-BC69-72E0-37A928B9D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00" b="97143" l="2885" r="94872">
                          <a14:foregroundMark x1="40385" y1="9286" x2="15705" y2="54643"/>
                          <a14:foregroundMark x1="15705" y1="54643" x2="8654" y2="85000"/>
                          <a14:foregroundMark x1="56410" y1="9286" x2="80128" y2="25000"/>
                          <a14:foregroundMark x1="80128" y1="25000" x2="91346" y2="91071"/>
                          <a14:foregroundMark x1="5769" y1="92143" x2="63141" y2="96429"/>
                          <a14:foregroundMark x1="63141" y1="96429" x2="87179" y2="95357"/>
                          <a14:foregroundMark x1="87179" y1="95357" x2="93269" y2="96429"/>
                          <a14:foregroundMark x1="94872" y1="91786" x2="95192" y2="96429"/>
                          <a14:foregroundMark x1="60577" y1="6071" x2="40064" y2="7857"/>
                          <a14:foregroundMark x1="40064" y1="7857" x2="25641" y2="20714"/>
                          <a14:foregroundMark x1="25641" y1="20714" x2="20513" y2="32143"/>
                          <a14:foregroundMark x1="51923" y1="2857" x2="56731" y2="2857"/>
                          <a14:foregroundMark x1="4167" y1="75714" x2="20833" y2="97143"/>
                          <a14:foregroundMark x1="3205" y1="81429" x2="2885" y2="9571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3467" y="3569099"/>
              <a:ext cx="2971800" cy="2667000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755E13B5-3129-E02E-0936-BD463E1669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6282" y="2452529"/>
            <a:ext cx="2975106" cy="267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19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8</Words>
  <Application>Microsoft Office PowerPoint</Application>
  <PresentationFormat>Widescreen</PresentationFormat>
  <Paragraphs>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Agency FB</vt:lpstr>
      <vt:lpstr>Arial</vt:lpstr>
      <vt:lpstr>Calibri</vt:lpstr>
      <vt:lpstr>Calibri Light</vt:lpstr>
      <vt:lpstr>Rastanty Cortez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Mobolaji Ibine</dc:creator>
  <cp:lastModifiedBy>Mobolaji Ibine</cp:lastModifiedBy>
  <cp:revision>10</cp:revision>
  <dcterms:created xsi:type="dcterms:W3CDTF">2023-04-30T21:39:34Z</dcterms:created>
  <dcterms:modified xsi:type="dcterms:W3CDTF">2023-08-12T01:17:43Z</dcterms:modified>
</cp:coreProperties>
</file>